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9" r:id="rId4"/>
    <p:sldId id="258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F4197-F088-4179-A1B7-77057B84AA4C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F4197-F088-4179-A1B7-77057B84AA4C}" type="datetimeFigureOut">
              <a:rPr lang="en-US" smtClean="0"/>
              <a:t>11/30/2019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C32EB-6A37-4A8B-9C13-8666FBE378D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Users\kristen\AppData\Local\Microsoft\Windows\Temporary%20Internet%20Files\Content.IE5\VCXSSL8A\MS900075056%5b1%5d.wav" TargetMode="Externa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tiempo</a:t>
            </a:r>
            <a:r>
              <a:rPr lang="en-US" dirty="0" smtClean="0"/>
              <a:t> </a:t>
            </a:r>
            <a:r>
              <a:rPr lang="en-US" dirty="0" err="1" smtClean="0"/>
              <a:t>hace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9" name="Picture 5" descr="C:\Users\kristen\AppData\Local\Microsoft\Windows\Temporary Internet Files\Content.IE5\BETK3Z2M\MC900432587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533400"/>
            <a:ext cx="1828572" cy="1828572"/>
          </a:xfrm>
          <a:prstGeom prst="rect">
            <a:avLst/>
          </a:prstGeom>
          <a:noFill/>
        </p:spPr>
      </p:pic>
      <p:pic>
        <p:nvPicPr>
          <p:cNvPr id="1031" name="Picture 7" descr="C:\Users\kristen\AppData\Local\Microsoft\Windows\Temporary Internet Files\Content.IE5\BETK3Z2M\MC90025010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3733800"/>
            <a:ext cx="2289018" cy="2845806"/>
          </a:xfrm>
          <a:prstGeom prst="rect">
            <a:avLst/>
          </a:prstGeom>
          <a:noFill/>
        </p:spPr>
      </p:pic>
      <p:pic>
        <p:nvPicPr>
          <p:cNvPr id="8" name="Picture 7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152400"/>
            <a:ext cx="2286000" cy="2438399"/>
          </a:xfrm>
          <a:prstGeom prst="rect">
            <a:avLst/>
          </a:prstGeom>
        </p:spPr>
      </p:pic>
      <p:pic>
        <p:nvPicPr>
          <p:cNvPr id="9" name="Picture 8" descr="C:\Users\Patricia\AppData\Local\Microsoft\Windows\INetCache\IE\S30N8EYJ\sweating[1]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81400"/>
            <a:ext cx="2590800" cy="281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Hace</a:t>
            </a:r>
            <a:r>
              <a:rPr lang="en-US" dirty="0" smtClean="0"/>
              <a:t> sol </a:t>
            </a:r>
            <a:endParaRPr lang="en-US" dirty="0"/>
          </a:p>
        </p:txBody>
      </p:sp>
      <p:pic>
        <p:nvPicPr>
          <p:cNvPr id="4" name="Picture 5" descr="C:\Users\kristen\AppData\Local\Microsoft\Windows\Temporary Internet Files\Content.IE5\BETK3Z2M\MC900432587[1]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05000"/>
            <a:ext cx="2895600" cy="2438400"/>
          </a:xfrm>
          <a:prstGeom prst="rect">
            <a:avLst/>
          </a:prstGeom>
          <a:noFill/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133600"/>
            <a:ext cx="3505200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37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¿</a:t>
            </a:r>
            <a:r>
              <a:rPr lang="en-US" b="1" dirty="0" err="1"/>
              <a:t>Qué</a:t>
            </a:r>
            <a:r>
              <a:rPr lang="en-US" b="1" dirty="0"/>
              <a:t> </a:t>
            </a:r>
            <a:r>
              <a:rPr lang="en-US" b="1" dirty="0" err="1"/>
              <a:t>tiempo</a:t>
            </a:r>
            <a:r>
              <a:rPr lang="en-US" b="1" dirty="0"/>
              <a:t> </a:t>
            </a:r>
            <a:r>
              <a:rPr lang="en-US" b="1" dirty="0" err="1"/>
              <a:t>hace</a:t>
            </a:r>
            <a:r>
              <a:rPr lang="en-US"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6000" b="1" dirty="0"/>
              <a:t>hace </a:t>
            </a:r>
            <a:r>
              <a:rPr lang="es-ES" sz="6000" b="1" dirty="0" smtClean="0"/>
              <a:t>frío</a:t>
            </a:r>
            <a:endParaRPr lang="en-US" sz="60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819400"/>
            <a:ext cx="2819400" cy="3352800"/>
          </a:xfrm>
          <a:prstGeom prst="rect">
            <a:avLst/>
          </a:prstGeom>
        </p:spPr>
      </p:pic>
      <p:pic>
        <p:nvPicPr>
          <p:cNvPr id="1026" name="Picture 2" descr="Image result for hace fri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019299"/>
            <a:ext cx="457200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008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Hace</a:t>
            </a:r>
            <a:r>
              <a:rPr lang="en-US" b="1" dirty="0" smtClean="0"/>
              <a:t> </a:t>
            </a:r>
            <a:r>
              <a:rPr lang="en-US" b="1" dirty="0" err="1" smtClean="0"/>
              <a:t>viento</a:t>
            </a:r>
            <a:endParaRPr lang="en-US" b="1" dirty="0"/>
          </a:p>
        </p:txBody>
      </p:sp>
      <p:pic>
        <p:nvPicPr>
          <p:cNvPr id="3079" name="Picture 7" descr="C:\Users\kristen\AppData\Local\Microsoft\Windows\Temporary Internet Files\Content.IE5\BETK3Z2M\MM900284015[1]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3200" y="838200"/>
            <a:ext cx="1600200" cy="1408176"/>
          </a:xfrm>
          <a:prstGeom prst="rect">
            <a:avLst/>
          </a:prstGeom>
          <a:noFill/>
        </p:spPr>
      </p:pic>
      <p:pic>
        <p:nvPicPr>
          <p:cNvPr id="3081" name="Picture 9" descr="C:\Users\kristen\AppData\Local\Microsoft\Windows\Temporary Internet Files\Content.IE5\DLT9VZUL\MC900157181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10089" y="4419600"/>
            <a:ext cx="2132821" cy="1626837"/>
          </a:xfrm>
          <a:prstGeom prst="rect">
            <a:avLst/>
          </a:prstGeom>
          <a:noFill/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2819400"/>
            <a:ext cx="2990850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MS900075056[1]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tretch>
            <a:fillRect/>
          </a:stretch>
        </p:blipFill>
        <p:spPr>
          <a:xfrm>
            <a:off x="4449763" y="3306763"/>
            <a:ext cx="244475" cy="244475"/>
          </a:xfrm>
          <a:prstGeom prst="rect">
            <a:avLst/>
          </a:prstGeom>
        </p:spPr>
      </p:pic>
      <p:pic>
        <p:nvPicPr>
          <p:cNvPr id="8" name="Picture 7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752600"/>
            <a:ext cx="35814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81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Hace</a:t>
            </a:r>
            <a:r>
              <a:rPr lang="en-US" b="1" dirty="0" smtClean="0"/>
              <a:t> </a:t>
            </a:r>
            <a:r>
              <a:rPr lang="en-US" b="1" dirty="0" err="1" smtClean="0"/>
              <a:t>Calor</a:t>
            </a:r>
            <a:r>
              <a:rPr lang="en-US" b="1" dirty="0" smtClean="0"/>
              <a:t>  </a:t>
            </a:r>
            <a:endParaRPr lang="en-US" b="1" dirty="0"/>
          </a:p>
        </p:txBody>
      </p:sp>
      <p:pic>
        <p:nvPicPr>
          <p:cNvPr id="3" name="Picture 2" descr="C:\Users\Patricia\AppData\Local\Microsoft\Windows\INetCache\IE\S30N8EYJ\sweating[1]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698852"/>
            <a:ext cx="2971800" cy="333034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Image result for hace calor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5000"/>
            <a:ext cx="3352800" cy="2822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4104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5122" name="Picture 2" descr="Image result for now is your tur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3219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18382"/>
            <a:ext cx="895350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071562"/>
            <a:ext cx="8382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2162174"/>
            <a:ext cx="11239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6" descr="sweating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479" y="3429000"/>
            <a:ext cx="13335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6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448" y="5033281"/>
            <a:ext cx="1355952" cy="1148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hace frío.</a:t>
            </a:r>
            <a:endParaRPr kumimoji="0" lang="es-E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12001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hace sol.</a:t>
            </a:r>
            <a:endParaRPr kumimoji="0" lang="es-E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2371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hace viento.</a:t>
            </a:r>
            <a:endParaRPr kumimoji="0" lang="es-E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3495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altLang="en-US" sz="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hace calor.</a:t>
            </a:r>
            <a:endParaRPr kumimoji="0" lang="es-E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50006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n-US" sz="2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Es el tiempo.</a:t>
            </a:r>
            <a:endParaRPr kumimoji="0" lang="es-E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0" y="61817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85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</Words>
  <Application>Microsoft Office PowerPoint</Application>
  <PresentationFormat>On-screen Show (4:3)</PresentationFormat>
  <Paragraphs>13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¿Qué tiempo hace?</vt:lpstr>
      <vt:lpstr>Hace sol </vt:lpstr>
      <vt:lpstr>¿Qué tiempo hace?</vt:lpstr>
      <vt:lpstr>Hace viento</vt:lpstr>
      <vt:lpstr>Hace Calor  </vt:lpstr>
      <vt:lpstr>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tiempo hace?</dc:title>
  <dc:creator>Kristen Gates-McChristian</dc:creator>
  <cp:lastModifiedBy>Patricia</cp:lastModifiedBy>
  <cp:revision>4</cp:revision>
  <dcterms:created xsi:type="dcterms:W3CDTF">2013-05-31T13:28:41Z</dcterms:created>
  <dcterms:modified xsi:type="dcterms:W3CDTF">2019-11-30T21:20:19Z</dcterms:modified>
</cp:coreProperties>
</file>