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F4197-F088-4179-A1B7-77057B84AA4C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kristen\AppData\Local\Microsoft\Windows\Temporary%20Internet%20Files\Content.IE5\VCXSSL8A\MS900075056%5b1%5d.wav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9" name="Picture 5" descr="C:\Users\kristen\AppData\Local\Microsoft\Windows\Temporary Internet Files\Content.IE5\BETK3Z2M\MC90043258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1828572" cy="1828572"/>
          </a:xfrm>
          <a:prstGeom prst="rect">
            <a:avLst/>
          </a:prstGeom>
          <a:noFill/>
        </p:spPr>
      </p:pic>
      <p:pic>
        <p:nvPicPr>
          <p:cNvPr id="1031" name="Picture 7" descr="C:\Users\kristen\AppData\Local\Microsoft\Windows\Temporary Internet Files\Content.IE5\BETK3Z2M\MC9002501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733800"/>
            <a:ext cx="2289018" cy="2845806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52400"/>
            <a:ext cx="2286000" cy="2438399"/>
          </a:xfrm>
          <a:prstGeom prst="rect">
            <a:avLst/>
          </a:prstGeom>
        </p:spPr>
      </p:pic>
      <p:pic>
        <p:nvPicPr>
          <p:cNvPr id="9" name="Picture 8" descr="C:\Users\Patricia\AppData\Local\Microsoft\Windows\INetCache\IE\S30N8EYJ\sweating[1]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25908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Hace</a:t>
            </a:r>
            <a:r>
              <a:rPr lang="en-US" dirty="0" smtClean="0"/>
              <a:t> sol </a:t>
            </a:r>
            <a:endParaRPr lang="en-US" dirty="0"/>
          </a:p>
        </p:txBody>
      </p:sp>
      <p:pic>
        <p:nvPicPr>
          <p:cNvPr id="4" name="Picture 5" descr="C:\Users\kristen\AppData\Local\Microsoft\Windows\Temporary Internet Files\Content.IE5\BETK3Z2M\MC900432587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2895600" cy="243840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33600"/>
            <a:ext cx="3505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¿</a:t>
            </a:r>
            <a:r>
              <a:rPr lang="en-US" b="1" dirty="0" err="1"/>
              <a:t>Qué</a:t>
            </a:r>
            <a:r>
              <a:rPr lang="en-US" b="1" dirty="0"/>
              <a:t> </a:t>
            </a:r>
            <a:r>
              <a:rPr lang="en-US" b="1" dirty="0" err="1"/>
              <a:t>tiempo</a:t>
            </a:r>
            <a:r>
              <a:rPr lang="en-US" b="1" dirty="0"/>
              <a:t> </a:t>
            </a:r>
            <a:r>
              <a:rPr lang="en-US" b="1" dirty="0" err="1"/>
              <a:t>hace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b="1" dirty="0"/>
              <a:t>hace </a:t>
            </a:r>
            <a:r>
              <a:rPr lang="es-ES" sz="6000" b="1" dirty="0" smtClean="0"/>
              <a:t>frío</a:t>
            </a:r>
            <a:endParaRPr lang="en-US" sz="6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19400"/>
            <a:ext cx="2819400" cy="3352800"/>
          </a:xfrm>
          <a:prstGeom prst="rect">
            <a:avLst/>
          </a:prstGeom>
        </p:spPr>
      </p:pic>
      <p:pic>
        <p:nvPicPr>
          <p:cNvPr id="1026" name="Picture 2" descr="Image result for hace fr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19299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00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Hace</a:t>
            </a:r>
            <a:r>
              <a:rPr lang="en-US" b="1" dirty="0" smtClean="0"/>
              <a:t> </a:t>
            </a:r>
            <a:r>
              <a:rPr lang="en-US" b="1" dirty="0" err="1" smtClean="0"/>
              <a:t>viento</a:t>
            </a:r>
            <a:endParaRPr lang="en-US" b="1" dirty="0"/>
          </a:p>
        </p:txBody>
      </p:sp>
      <p:pic>
        <p:nvPicPr>
          <p:cNvPr id="3079" name="Picture 7" descr="C:\Users\kristen\AppData\Local\Microsoft\Windows\Temporary Internet Files\Content.IE5\BETK3Z2M\MM90028401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838200"/>
            <a:ext cx="1600200" cy="1408176"/>
          </a:xfrm>
          <a:prstGeom prst="rect">
            <a:avLst/>
          </a:prstGeom>
          <a:noFill/>
        </p:spPr>
      </p:pic>
      <p:pic>
        <p:nvPicPr>
          <p:cNvPr id="3081" name="Picture 9" descr="C:\Users\kristen\AppData\Local\Microsoft\Windows\Temporary Internet Files\Content.IE5\DLT9VZUL\MC90015718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0089" y="4419600"/>
            <a:ext cx="2132821" cy="1626837"/>
          </a:xfrm>
          <a:prstGeom prst="rect">
            <a:avLst/>
          </a:prstGeom>
          <a:noFill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819400"/>
            <a:ext cx="29908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MS900075056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35814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1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Hace</a:t>
            </a:r>
            <a:r>
              <a:rPr lang="en-US" b="1" dirty="0" smtClean="0"/>
              <a:t> </a:t>
            </a:r>
            <a:r>
              <a:rPr lang="en-US" b="1" dirty="0" err="1" smtClean="0"/>
              <a:t>Calor</a:t>
            </a:r>
            <a:r>
              <a:rPr lang="en-US" b="1" dirty="0" smtClean="0"/>
              <a:t>  </a:t>
            </a:r>
            <a:endParaRPr lang="en-US" b="1" dirty="0"/>
          </a:p>
        </p:txBody>
      </p:sp>
      <p:pic>
        <p:nvPicPr>
          <p:cNvPr id="3" name="Picture 2" descr="C:\Users\Patricia\AppData\Local\Microsoft\Windows\INetCache\IE\S30N8EYJ\sweating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98852"/>
            <a:ext cx="2971800" cy="3330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Image result for hace calor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3352800" cy="282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10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 descr="Image result for now is your tu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21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8382"/>
            <a:ext cx="8953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71562"/>
            <a:ext cx="8382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162174"/>
            <a:ext cx="11239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6" descr="sweating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479" y="3429000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448" y="5033281"/>
            <a:ext cx="1355952" cy="114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hace frío.</a:t>
            </a: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hace sol.</a:t>
            </a:r>
            <a:endParaRPr kumimoji="0" lang="es-E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371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hace viento.</a:t>
            </a:r>
            <a:endParaRPr kumimoji="0" lang="es-E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495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hace calor.</a:t>
            </a:r>
            <a:endParaRPr kumimoji="0" lang="es-E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5000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 el tiempo.</a:t>
            </a:r>
            <a:endParaRPr kumimoji="0" lang="es-E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6181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</Words>
  <Application>Microsoft Office PowerPoint</Application>
  <PresentationFormat>On-screen Show (4:3)</PresentationFormat>
  <Paragraphs>13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¿Qué tiempo hace?</vt:lpstr>
      <vt:lpstr>Hace sol </vt:lpstr>
      <vt:lpstr>¿Qué tiempo hace?</vt:lpstr>
      <vt:lpstr>Hace viento</vt:lpstr>
      <vt:lpstr>Hace Calor  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tiempo hace?</dc:title>
  <dc:creator>Kristen Gates-McChristian</dc:creator>
  <cp:lastModifiedBy>Patricia</cp:lastModifiedBy>
  <cp:revision>4</cp:revision>
  <dcterms:created xsi:type="dcterms:W3CDTF">2013-05-31T13:28:41Z</dcterms:created>
  <dcterms:modified xsi:type="dcterms:W3CDTF">2019-11-30T21:20:19Z</dcterms:modified>
</cp:coreProperties>
</file>